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61" r:id="rId3"/>
    <p:sldId id="259" r:id="rId4"/>
    <p:sldId id="260" r:id="rId5"/>
    <p:sldId id="267" r:id="rId6"/>
    <p:sldId id="262" r:id="rId7"/>
    <p:sldId id="263" r:id="rId8"/>
    <p:sldId id="264" r:id="rId9"/>
    <p:sldId id="265" r:id="rId10"/>
    <p:sldId id="266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650565B-28AC-42E5-A172-E0CFC467D70E}" type="datetimeFigureOut">
              <a:rPr lang="en-US" smtClean="0"/>
              <a:pPr/>
              <a:t>12/15/2018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416268E-9E70-41AF-A67B-42BA458765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– </a:t>
            </a:r>
            <a:r>
              <a:rPr lang="en-US" dirty="0" err="1" smtClean="0"/>
              <a:t>Shivani</a:t>
            </a:r>
            <a:r>
              <a:rPr lang="en-US" dirty="0" smtClean="0"/>
              <a:t> </a:t>
            </a:r>
            <a:r>
              <a:rPr lang="en-US" dirty="0" err="1" smtClean="0"/>
              <a:t>Tiwari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Gender Equity in Islam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Introduction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ecca_saudi_arabia_locator_map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39347" y="1524000"/>
            <a:ext cx="4665306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Map of Saudi Arabia </a:t>
            </a:r>
            <a:endParaRPr lang="en-U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514600"/>
            <a:ext cx="8229600" cy="2438400"/>
          </a:xfrm>
        </p:spPr>
        <p:txBody>
          <a:bodyPr/>
          <a:lstStyle/>
          <a:p>
            <a:r>
              <a:rPr lang="en-US" sz="3600" dirty="0" smtClean="0"/>
              <a:t>‘</a:t>
            </a:r>
            <a:r>
              <a:rPr lang="en-US" sz="2800" dirty="0" err="1" smtClean="0"/>
              <a:t>Daur</a:t>
            </a:r>
            <a:r>
              <a:rPr lang="en-US" sz="2800" dirty="0" smtClean="0"/>
              <a:t>-e-</a:t>
            </a:r>
            <a:r>
              <a:rPr lang="en-US" sz="2800" dirty="0" err="1" smtClean="0"/>
              <a:t>Jahalat</a:t>
            </a:r>
            <a:r>
              <a:rPr lang="en-US" sz="2800" dirty="0" smtClean="0"/>
              <a:t>’</a:t>
            </a:r>
          </a:p>
          <a:p>
            <a:r>
              <a:rPr lang="en-US" sz="2800" dirty="0" smtClean="0"/>
              <a:t>Male dominated </a:t>
            </a:r>
            <a:r>
              <a:rPr lang="en-US" sz="2800" dirty="0" err="1" smtClean="0"/>
              <a:t>soceity</a:t>
            </a:r>
            <a:endParaRPr lang="en-US" sz="2800" dirty="0" smtClean="0"/>
          </a:p>
          <a:p>
            <a:r>
              <a:rPr lang="en-US" sz="2800" dirty="0" smtClean="0"/>
              <a:t>Alcohol – a major problem</a:t>
            </a:r>
          </a:p>
          <a:p>
            <a:r>
              <a:rPr lang="en-US" sz="2800" dirty="0" smtClean="0"/>
              <a:t>‘</a:t>
            </a:r>
            <a:r>
              <a:rPr lang="en-US" sz="2800" dirty="0" err="1" smtClean="0"/>
              <a:t>Dhat-er-Rayyat</a:t>
            </a:r>
            <a:r>
              <a:rPr lang="en-US" sz="2800" dirty="0" smtClean="0"/>
              <a:t>’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1219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smtClean="0"/>
              <a:t>Soceity and women before the advent of Islam</a:t>
            </a:r>
            <a:endParaRPr lang="en-US" dirty="0"/>
          </a:p>
        </p:txBody>
      </p:sp>
      <p:pic>
        <p:nvPicPr>
          <p:cNvPr id="1026" name="Picture 2" descr="C:\Users\user\Desktop\islamic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2133600"/>
            <a:ext cx="3810000" cy="41148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0"/>
            <a:ext cx="7543800" cy="1371600"/>
          </a:xfrm>
        </p:spPr>
        <p:txBody>
          <a:bodyPr/>
          <a:lstStyle/>
          <a:p>
            <a:r>
              <a:rPr smtClean="0"/>
              <a:t>'Dhat-er-Rayyat'</a:t>
            </a:r>
            <a:endParaRPr lang="en-US" dirty="0"/>
          </a:p>
        </p:txBody>
      </p:sp>
      <p:pic>
        <p:nvPicPr>
          <p:cNvPr id="1026" name="Picture 2" descr="C:\Users\user\Desktop\islamic\images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28800"/>
            <a:ext cx="4419600" cy="4572000"/>
          </a:xfrm>
          <a:prstGeom prst="rect">
            <a:avLst/>
          </a:prstGeom>
          <a:noFill/>
        </p:spPr>
      </p:pic>
      <p:pic>
        <p:nvPicPr>
          <p:cNvPr id="1027" name="Picture 3" descr="C:\Users\user\Desktop\islamic\images (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828800"/>
            <a:ext cx="472440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/>
              <a:t>Marriages were of four types and in the present day only one type is followed . It is the one where a man betroths his ward or his daughter to another man, and the latter assigns a dower (</a:t>
            </a:r>
            <a:r>
              <a:rPr lang="en-US" sz="2800" dirty="0" err="1" smtClean="0"/>
              <a:t>bridewealth</a:t>
            </a:r>
            <a:r>
              <a:rPr lang="en-US" sz="2800" dirty="0" smtClean="0"/>
              <a:t>) to her and then marries her.</a:t>
            </a:r>
          </a:p>
          <a:p>
            <a:pPr>
              <a:buNone/>
            </a:pPr>
            <a:r>
              <a:rPr lang="en-US" sz="2800" dirty="0" smtClean="0"/>
              <a:t>The other three types were different from the last one.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Marriages (Nikah)</a:t>
            </a:r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He preached that men and women are equal before God.</a:t>
            </a:r>
          </a:p>
          <a:p>
            <a:r>
              <a:rPr lang="en-US" dirty="0" smtClean="0"/>
              <a:t>He created a set of rules – ‘</a:t>
            </a:r>
            <a:r>
              <a:rPr lang="en-US" dirty="0" err="1" smtClean="0"/>
              <a:t>Usul</a:t>
            </a:r>
            <a:r>
              <a:rPr lang="en-US" dirty="0" smtClean="0"/>
              <a:t>’</a:t>
            </a:r>
          </a:p>
          <a:p>
            <a:r>
              <a:rPr lang="en-US" dirty="0" smtClean="0"/>
              <a:t>‘</a:t>
            </a:r>
            <a:r>
              <a:rPr lang="en-US" dirty="0" err="1" smtClean="0"/>
              <a:t>Gunaah</a:t>
            </a:r>
            <a:r>
              <a:rPr lang="en-US" dirty="0" smtClean="0"/>
              <a:t>-e-</a:t>
            </a:r>
            <a:r>
              <a:rPr lang="en-US" dirty="0" err="1" smtClean="0"/>
              <a:t>Saghira</a:t>
            </a:r>
            <a:r>
              <a:rPr lang="en-US" dirty="0" smtClean="0"/>
              <a:t>’</a:t>
            </a:r>
          </a:p>
          <a:p>
            <a:r>
              <a:rPr lang="en-US" dirty="0" smtClean="0"/>
              <a:t>‘</a:t>
            </a:r>
            <a:r>
              <a:rPr lang="en-US" dirty="0" err="1" smtClean="0"/>
              <a:t>Gunaah</a:t>
            </a:r>
            <a:r>
              <a:rPr lang="en-US" dirty="0" smtClean="0"/>
              <a:t>-e-</a:t>
            </a:r>
            <a:r>
              <a:rPr lang="en-US" dirty="0" err="1" smtClean="0"/>
              <a:t>Kabira</a:t>
            </a:r>
            <a:r>
              <a:rPr lang="en-US" dirty="0" smtClean="0"/>
              <a:t>’</a:t>
            </a:r>
          </a:p>
          <a:p>
            <a:pPr marL="514350" indent="-514350"/>
            <a:r>
              <a:rPr lang="en-US" dirty="0" smtClean="0"/>
              <a:t>Three very important points mentioned in his set of rules :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mothers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daughters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wives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mtClean="0"/>
              <a:t>Prophet Muhammad's  works to change the conditions </a:t>
            </a:r>
            <a:endParaRPr lang="en-U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528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Converts to Islam were impressed by his teachings.</a:t>
            </a:r>
          </a:p>
          <a:p>
            <a:r>
              <a:rPr lang="en-US" sz="3200" dirty="0" smtClean="0"/>
              <a:t>Fear of God</a:t>
            </a:r>
          </a:p>
          <a:p>
            <a:pPr>
              <a:buNone/>
            </a:pPr>
            <a:endParaRPr lang="en-US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smtClean="0"/>
              <a:t/>
            </a:r>
            <a:br>
              <a:rPr smtClean="0"/>
            </a:br>
            <a:r>
              <a:rPr smtClean="0"/>
              <a:t/>
            </a:r>
            <a:br>
              <a:rPr smtClean="0"/>
            </a:br>
            <a:r>
              <a:rPr sz="4400" smtClean="0"/>
              <a:t>Did people really follow his teachings?</a:t>
            </a:r>
            <a:r>
              <a:rPr smtClean="0"/>
              <a:t> </a:t>
            </a:r>
            <a:endParaRPr 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 descr="C:\Users\user\Desktop\islamic\timthumb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609600"/>
            <a:ext cx="8305800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Killing of female infants stopped</a:t>
            </a:r>
          </a:p>
          <a:p>
            <a:r>
              <a:rPr lang="en-US" dirty="0" smtClean="0"/>
              <a:t>Women got rights over their husband’s property, business </a:t>
            </a:r>
          </a:p>
          <a:p>
            <a:r>
              <a:rPr lang="en-US" dirty="0" smtClean="0"/>
              <a:t>Rights to reject the terms of proposal and right to divorce</a:t>
            </a:r>
          </a:p>
          <a:p>
            <a:r>
              <a:rPr lang="en-US" dirty="0" smtClean="0"/>
              <a:t>Rapes decreased in number</a:t>
            </a:r>
          </a:p>
          <a:p>
            <a:r>
              <a:rPr lang="en-US" dirty="0" smtClean="0"/>
              <a:t>Allowed to wear clothes according to their choice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mtClean="0"/>
              <a:t>Improvements noticed 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slamic\thankyou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8610600" cy="6400800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1659</TotalTime>
  <Words>204</Words>
  <Application>Microsoft Office PowerPoint</Application>
  <PresentationFormat>On-screen Show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Paper</vt:lpstr>
      <vt:lpstr>Gender Equity in Islam</vt:lpstr>
      <vt:lpstr>Introduction</vt:lpstr>
      <vt:lpstr>Map of Saudi Arabia </vt:lpstr>
      <vt:lpstr>Soceity and women before the advent of Islam</vt:lpstr>
      <vt:lpstr>'Dhat-er-Rayyat'</vt:lpstr>
      <vt:lpstr>Marriages (Nikah)</vt:lpstr>
      <vt:lpstr>Prophet Muhammad's  works to change the conditions </vt:lpstr>
      <vt:lpstr>  Did people really follow his teachings? </vt:lpstr>
      <vt:lpstr>Slide 9</vt:lpstr>
      <vt:lpstr>Improvements noticed :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130</cp:revision>
  <dcterms:created xsi:type="dcterms:W3CDTF">2018-12-06T13:19:08Z</dcterms:created>
  <dcterms:modified xsi:type="dcterms:W3CDTF">2018-12-14T18:35:17Z</dcterms:modified>
</cp:coreProperties>
</file>